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3" r:id="rId3"/>
    <p:sldId id="256" r:id="rId4"/>
    <p:sldId id="262" r:id="rId5"/>
    <p:sldId id="269" r:id="rId6"/>
    <p:sldId id="264" r:id="rId7"/>
    <p:sldId id="268" r:id="rId8"/>
    <p:sldId id="266" r:id="rId9"/>
    <p:sldId id="267"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3" autoAdjust="0"/>
    <p:restoredTop sz="94660"/>
  </p:normalViewPr>
  <p:slideViewPr>
    <p:cSldViewPr snapToGrid="0">
      <p:cViewPr varScale="1">
        <p:scale>
          <a:sx n="102" d="100"/>
          <a:sy n="102" d="100"/>
        </p:scale>
        <p:origin x="120" y="3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822DA-F5AE-4184-A8E8-A37FF9B045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9A8E1E9-FC5B-46E7-8C8D-3C4146D07F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30E6173-1C7C-4479-911B-2173CDF662F8}"/>
              </a:ext>
            </a:extLst>
          </p:cNvPr>
          <p:cNvSpPr>
            <a:spLocks noGrp="1"/>
          </p:cNvSpPr>
          <p:nvPr>
            <p:ph type="dt" sz="half" idx="10"/>
          </p:nvPr>
        </p:nvSpPr>
        <p:spPr/>
        <p:txBody>
          <a:bodyPr/>
          <a:lstStyle/>
          <a:p>
            <a:fld id="{0910D57E-4A6F-4705-9F8E-996F3E8EE50C}" type="datetimeFigureOut">
              <a:rPr lang="en-GB" smtClean="0"/>
              <a:t>24/03/2022</a:t>
            </a:fld>
            <a:endParaRPr lang="en-GB"/>
          </a:p>
        </p:txBody>
      </p:sp>
      <p:sp>
        <p:nvSpPr>
          <p:cNvPr id="5" name="Footer Placeholder 4">
            <a:extLst>
              <a:ext uri="{FF2B5EF4-FFF2-40B4-BE49-F238E27FC236}">
                <a16:creationId xmlns:a16="http://schemas.microsoft.com/office/drawing/2014/main" id="{0AC37215-57EB-46C3-BF9E-E911E53ECB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6393B1-2D28-44DF-A0F7-42DA4C4C27F7}"/>
              </a:ext>
            </a:extLst>
          </p:cNvPr>
          <p:cNvSpPr>
            <a:spLocks noGrp="1"/>
          </p:cNvSpPr>
          <p:nvPr>
            <p:ph type="sldNum" sz="quarter" idx="12"/>
          </p:nvPr>
        </p:nvSpPr>
        <p:spPr/>
        <p:txBody>
          <a:bodyPr/>
          <a:lstStyle/>
          <a:p>
            <a:fld id="{7167C524-55A0-4E21-AFCF-9F279DAACA4B}" type="slidenum">
              <a:rPr lang="en-GB" smtClean="0"/>
              <a:t>‹#›</a:t>
            </a:fld>
            <a:endParaRPr lang="en-GB"/>
          </a:p>
        </p:txBody>
      </p:sp>
    </p:spTree>
    <p:extLst>
      <p:ext uri="{BB962C8B-B14F-4D97-AF65-F5344CB8AC3E}">
        <p14:creationId xmlns:p14="http://schemas.microsoft.com/office/powerpoint/2010/main" val="539226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8A5E8-02DA-4D30-B711-6DF6E74EC87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7187654-D05D-4A34-B421-5A42DE72339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17C462-0CEA-435A-8FD3-E2DD84D45BEC}"/>
              </a:ext>
            </a:extLst>
          </p:cNvPr>
          <p:cNvSpPr>
            <a:spLocks noGrp="1"/>
          </p:cNvSpPr>
          <p:nvPr>
            <p:ph type="dt" sz="half" idx="10"/>
          </p:nvPr>
        </p:nvSpPr>
        <p:spPr/>
        <p:txBody>
          <a:bodyPr/>
          <a:lstStyle/>
          <a:p>
            <a:fld id="{0910D57E-4A6F-4705-9F8E-996F3E8EE50C}" type="datetimeFigureOut">
              <a:rPr lang="en-GB" smtClean="0"/>
              <a:t>24/03/2022</a:t>
            </a:fld>
            <a:endParaRPr lang="en-GB"/>
          </a:p>
        </p:txBody>
      </p:sp>
      <p:sp>
        <p:nvSpPr>
          <p:cNvPr id="5" name="Footer Placeholder 4">
            <a:extLst>
              <a:ext uri="{FF2B5EF4-FFF2-40B4-BE49-F238E27FC236}">
                <a16:creationId xmlns:a16="http://schemas.microsoft.com/office/drawing/2014/main" id="{93ED7286-ECB1-4EA2-805E-81DA17C7C7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164E9A-B001-43BC-85D1-E4A399CDF30C}"/>
              </a:ext>
            </a:extLst>
          </p:cNvPr>
          <p:cNvSpPr>
            <a:spLocks noGrp="1"/>
          </p:cNvSpPr>
          <p:nvPr>
            <p:ph type="sldNum" sz="quarter" idx="12"/>
          </p:nvPr>
        </p:nvSpPr>
        <p:spPr/>
        <p:txBody>
          <a:bodyPr/>
          <a:lstStyle/>
          <a:p>
            <a:fld id="{7167C524-55A0-4E21-AFCF-9F279DAACA4B}" type="slidenum">
              <a:rPr lang="en-GB" smtClean="0"/>
              <a:t>‹#›</a:t>
            </a:fld>
            <a:endParaRPr lang="en-GB"/>
          </a:p>
        </p:txBody>
      </p:sp>
    </p:spTree>
    <p:extLst>
      <p:ext uri="{BB962C8B-B14F-4D97-AF65-F5344CB8AC3E}">
        <p14:creationId xmlns:p14="http://schemas.microsoft.com/office/powerpoint/2010/main" val="3707533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89344D-B9EF-49E2-85F8-BCFB07B22FF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F63573B-A7CC-43BB-B6A6-B4E9F2F6F0A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00D32E-653B-4814-A50D-638484046527}"/>
              </a:ext>
            </a:extLst>
          </p:cNvPr>
          <p:cNvSpPr>
            <a:spLocks noGrp="1"/>
          </p:cNvSpPr>
          <p:nvPr>
            <p:ph type="dt" sz="half" idx="10"/>
          </p:nvPr>
        </p:nvSpPr>
        <p:spPr/>
        <p:txBody>
          <a:bodyPr/>
          <a:lstStyle/>
          <a:p>
            <a:fld id="{0910D57E-4A6F-4705-9F8E-996F3E8EE50C}" type="datetimeFigureOut">
              <a:rPr lang="en-GB" smtClean="0"/>
              <a:t>24/03/2022</a:t>
            </a:fld>
            <a:endParaRPr lang="en-GB"/>
          </a:p>
        </p:txBody>
      </p:sp>
      <p:sp>
        <p:nvSpPr>
          <p:cNvPr id="5" name="Footer Placeholder 4">
            <a:extLst>
              <a:ext uri="{FF2B5EF4-FFF2-40B4-BE49-F238E27FC236}">
                <a16:creationId xmlns:a16="http://schemas.microsoft.com/office/drawing/2014/main" id="{83EE5D88-2C6B-4A24-AA23-026956A827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F8D3F1E-2CDE-401C-9278-1C40A40551F3}"/>
              </a:ext>
            </a:extLst>
          </p:cNvPr>
          <p:cNvSpPr>
            <a:spLocks noGrp="1"/>
          </p:cNvSpPr>
          <p:nvPr>
            <p:ph type="sldNum" sz="quarter" idx="12"/>
          </p:nvPr>
        </p:nvSpPr>
        <p:spPr/>
        <p:txBody>
          <a:bodyPr/>
          <a:lstStyle/>
          <a:p>
            <a:fld id="{7167C524-55A0-4E21-AFCF-9F279DAACA4B}" type="slidenum">
              <a:rPr lang="en-GB" smtClean="0"/>
              <a:t>‹#›</a:t>
            </a:fld>
            <a:endParaRPr lang="en-GB"/>
          </a:p>
        </p:txBody>
      </p:sp>
    </p:spTree>
    <p:extLst>
      <p:ext uri="{BB962C8B-B14F-4D97-AF65-F5344CB8AC3E}">
        <p14:creationId xmlns:p14="http://schemas.microsoft.com/office/powerpoint/2010/main" val="1563121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B6551-B93A-4FC6-B556-D49DBFEE2D8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F45DD92-F48B-47F5-A233-87C3683543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001EB8-FC90-498D-896C-317AB5CAC468}"/>
              </a:ext>
            </a:extLst>
          </p:cNvPr>
          <p:cNvSpPr>
            <a:spLocks noGrp="1"/>
          </p:cNvSpPr>
          <p:nvPr>
            <p:ph type="dt" sz="half" idx="10"/>
          </p:nvPr>
        </p:nvSpPr>
        <p:spPr/>
        <p:txBody>
          <a:bodyPr/>
          <a:lstStyle/>
          <a:p>
            <a:fld id="{0910D57E-4A6F-4705-9F8E-996F3E8EE50C}" type="datetimeFigureOut">
              <a:rPr lang="en-GB" smtClean="0"/>
              <a:t>24/03/2022</a:t>
            </a:fld>
            <a:endParaRPr lang="en-GB"/>
          </a:p>
        </p:txBody>
      </p:sp>
      <p:sp>
        <p:nvSpPr>
          <p:cNvPr id="5" name="Footer Placeholder 4">
            <a:extLst>
              <a:ext uri="{FF2B5EF4-FFF2-40B4-BE49-F238E27FC236}">
                <a16:creationId xmlns:a16="http://schemas.microsoft.com/office/drawing/2014/main" id="{92C9882F-A9F9-430B-9B7A-1ABB7C011B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B7A099B-F5E1-46E2-96ED-FE35AA36EE93}"/>
              </a:ext>
            </a:extLst>
          </p:cNvPr>
          <p:cNvSpPr>
            <a:spLocks noGrp="1"/>
          </p:cNvSpPr>
          <p:nvPr>
            <p:ph type="sldNum" sz="quarter" idx="12"/>
          </p:nvPr>
        </p:nvSpPr>
        <p:spPr/>
        <p:txBody>
          <a:bodyPr/>
          <a:lstStyle/>
          <a:p>
            <a:fld id="{7167C524-55A0-4E21-AFCF-9F279DAACA4B}" type="slidenum">
              <a:rPr lang="en-GB" smtClean="0"/>
              <a:t>‹#›</a:t>
            </a:fld>
            <a:endParaRPr lang="en-GB"/>
          </a:p>
        </p:txBody>
      </p:sp>
    </p:spTree>
    <p:extLst>
      <p:ext uri="{BB962C8B-B14F-4D97-AF65-F5344CB8AC3E}">
        <p14:creationId xmlns:p14="http://schemas.microsoft.com/office/powerpoint/2010/main" val="979438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7AA47-3C99-4E7B-B4CC-AFCF39A02D3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CD84157-BF45-4C06-8B52-EB1284E769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1E9C71E-7D8D-4AE3-BFA3-2CA3D0A16FFD}"/>
              </a:ext>
            </a:extLst>
          </p:cNvPr>
          <p:cNvSpPr>
            <a:spLocks noGrp="1"/>
          </p:cNvSpPr>
          <p:nvPr>
            <p:ph type="dt" sz="half" idx="10"/>
          </p:nvPr>
        </p:nvSpPr>
        <p:spPr/>
        <p:txBody>
          <a:bodyPr/>
          <a:lstStyle/>
          <a:p>
            <a:fld id="{0910D57E-4A6F-4705-9F8E-996F3E8EE50C}" type="datetimeFigureOut">
              <a:rPr lang="en-GB" smtClean="0"/>
              <a:t>24/03/2022</a:t>
            </a:fld>
            <a:endParaRPr lang="en-GB"/>
          </a:p>
        </p:txBody>
      </p:sp>
      <p:sp>
        <p:nvSpPr>
          <p:cNvPr id="5" name="Footer Placeholder 4">
            <a:extLst>
              <a:ext uri="{FF2B5EF4-FFF2-40B4-BE49-F238E27FC236}">
                <a16:creationId xmlns:a16="http://schemas.microsoft.com/office/drawing/2014/main" id="{E05B34EE-3E73-4921-B3BD-7E10D895D9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B58527-4C8C-4ECE-81C1-512B83E75F22}"/>
              </a:ext>
            </a:extLst>
          </p:cNvPr>
          <p:cNvSpPr>
            <a:spLocks noGrp="1"/>
          </p:cNvSpPr>
          <p:nvPr>
            <p:ph type="sldNum" sz="quarter" idx="12"/>
          </p:nvPr>
        </p:nvSpPr>
        <p:spPr/>
        <p:txBody>
          <a:bodyPr/>
          <a:lstStyle/>
          <a:p>
            <a:fld id="{7167C524-55A0-4E21-AFCF-9F279DAACA4B}" type="slidenum">
              <a:rPr lang="en-GB" smtClean="0"/>
              <a:t>‹#›</a:t>
            </a:fld>
            <a:endParaRPr lang="en-GB"/>
          </a:p>
        </p:txBody>
      </p:sp>
    </p:spTree>
    <p:extLst>
      <p:ext uri="{BB962C8B-B14F-4D97-AF65-F5344CB8AC3E}">
        <p14:creationId xmlns:p14="http://schemas.microsoft.com/office/powerpoint/2010/main" val="1960085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97C11-69FB-45FE-B5E3-BDA7D2D334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7D1A1D2-A515-49D0-AA77-20238476A91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61E982E-D08D-48C6-B780-C5B26E162DE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AE89846-427A-4A8B-ADFE-D437703E4451}"/>
              </a:ext>
            </a:extLst>
          </p:cNvPr>
          <p:cNvSpPr>
            <a:spLocks noGrp="1"/>
          </p:cNvSpPr>
          <p:nvPr>
            <p:ph type="dt" sz="half" idx="10"/>
          </p:nvPr>
        </p:nvSpPr>
        <p:spPr/>
        <p:txBody>
          <a:bodyPr/>
          <a:lstStyle/>
          <a:p>
            <a:fld id="{0910D57E-4A6F-4705-9F8E-996F3E8EE50C}" type="datetimeFigureOut">
              <a:rPr lang="en-GB" smtClean="0"/>
              <a:t>24/03/2022</a:t>
            </a:fld>
            <a:endParaRPr lang="en-GB"/>
          </a:p>
        </p:txBody>
      </p:sp>
      <p:sp>
        <p:nvSpPr>
          <p:cNvPr id="6" name="Footer Placeholder 5">
            <a:extLst>
              <a:ext uri="{FF2B5EF4-FFF2-40B4-BE49-F238E27FC236}">
                <a16:creationId xmlns:a16="http://schemas.microsoft.com/office/drawing/2014/main" id="{B1B3F636-8AD6-4257-AA82-36E943B8D0F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CCE7404-31BC-499D-8B55-7E7F3E2DF1B4}"/>
              </a:ext>
            </a:extLst>
          </p:cNvPr>
          <p:cNvSpPr>
            <a:spLocks noGrp="1"/>
          </p:cNvSpPr>
          <p:nvPr>
            <p:ph type="sldNum" sz="quarter" idx="12"/>
          </p:nvPr>
        </p:nvSpPr>
        <p:spPr/>
        <p:txBody>
          <a:bodyPr/>
          <a:lstStyle/>
          <a:p>
            <a:fld id="{7167C524-55A0-4E21-AFCF-9F279DAACA4B}" type="slidenum">
              <a:rPr lang="en-GB" smtClean="0"/>
              <a:t>‹#›</a:t>
            </a:fld>
            <a:endParaRPr lang="en-GB"/>
          </a:p>
        </p:txBody>
      </p:sp>
    </p:spTree>
    <p:extLst>
      <p:ext uri="{BB962C8B-B14F-4D97-AF65-F5344CB8AC3E}">
        <p14:creationId xmlns:p14="http://schemas.microsoft.com/office/powerpoint/2010/main" val="3472287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7EDEA-2822-4E6D-AD26-81CEC843CF0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A75ABBE-8BF8-451A-ABD5-5891BFAF82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95F539-D4B5-47F0-937F-F4AAE125CE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C420957-A81D-4092-9EAF-D50E40EB11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0E6D23-1DA5-4AE3-A23B-53090B636B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278B438-28C3-4C45-933E-08C9213099CB}"/>
              </a:ext>
            </a:extLst>
          </p:cNvPr>
          <p:cNvSpPr>
            <a:spLocks noGrp="1"/>
          </p:cNvSpPr>
          <p:nvPr>
            <p:ph type="dt" sz="half" idx="10"/>
          </p:nvPr>
        </p:nvSpPr>
        <p:spPr/>
        <p:txBody>
          <a:bodyPr/>
          <a:lstStyle/>
          <a:p>
            <a:fld id="{0910D57E-4A6F-4705-9F8E-996F3E8EE50C}" type="datetimeFigureOut">
              <a:rPr lang="en-GB" smtClean="0"/>
              <a:t>24/03/2022</a:t>
            </a:fld>
            <a:endParaRPr lang="en-GB"/>
          </a:p>
        </p:txBody>
      </p:sp>
      <p:sp>
        <p:nvSpPr>
          <p:cNvPr id="8" name="Footer Placeholder 7">
            <a:extLst>
              <a:ext uri="{FF2B5EF4-FFF2-40B4-BE49-F238E27FC236}">
                <a16:creationId xmlns:a16="http://schemas.microsoft.com/office/drawing/2014/main" id="{7FD338F7-2586-43D0-8AF7-5E8BE32280A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00D442C-69B5-4FA5-8CB5-F80AAC181EC7}"/>
              </a:ext>
            </a:extLst>
          </p:cNvPr>
          <p:cNvSpPr>
            <a:spLocks noGrp="1"/>
          </p:cNvSpPr>
          <p:nvPr>
            <p:ph type="sldNum" sz="quarter" idx="12"/>
          </p:nvPr>
        </p:nvSpPr>
        <p:spPr/>
        <p:txBody>
          <a:bodyPr/>
          <a:lstStyle/>
          <a:p>
            <a:fld id="{7167C524-55A0-4E21-AFCF-9F279DAACA4B}" type="slidenum">
              <a:rPr lang="en-GB" smtClean="0"/>
              <a:t>‹#›</a:t>
            </a:fld>
            <a:endParaRPr lang="en-GB"/>
          </a:p>
        </p:txBody>
      </p:sp>
    </p:spTree>
    <p:extLst>
      <p:ext uri="{BB962C8B-B14F-4D97-AF65-F5344CB8AC3E}">
        <p14:creationId xmlns:p14="http://schemas.microsoft.com/office/powerpoint/2010/main" val="1566486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CCE55-2EC4-4087-8F30-C6C233B60C1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2B8A6ED-3953-4582-B6C3-E74F4E7C37A8}"/>
              </a:ext>
            </a:extLst>
          </p:cNvPr>
          <p:cNvSpPr>
            <a:spLocks noGrp="1"/>
          </p:cNvSpPr>
          <p:nvPr>
            <p:ph type="dt" sz="half" idx="10"/>
          </p:nvPr>
        </p:nvSpPr>
        <p:spPr/>
        <p:txBody>
          <a:bodyPr/>
          <a:lstStyle/>
          <a:p>
            <a:fld id="{0910D57E-4A6F-4705-9F8E-996F3E8EE50C}" type="datetimeFigureOut">
              <a:rPr lang="en-GB" smtClean="0"/>
              <a:t>24/03/2022</a:t>
            </a:fld>
            <a:endParaRPr lang="en-GB"/>
          </a:p>
        </p:txBody>
      </p:sp>
      <p:sp>
        <p:nvSpPr>
          <p:cNvPr id="4" name="Footer Placeholder 3">
            <a:extLst>
              <a:ext uri="{FF2B5EF4-FFF2-40B4-BE49-F238E27FC236}">
                <a16:creationId xmlns:a16="http://schemas.microsoft.com/office/drawing/2014/main" id="{CCF1C2F8-42FC-43E4-8721-65638C268FE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7428108-AA3C-4B4C-88FD-E43F1A8EE2EE}"/>
              </a:ext>
            </a:extLst>
          </p:cNvPr>
          <p:cNvSpPr>
            <a:spLocks noGrp="1"/>
          </p:cNvSpPr>
          <p:nvPr>
            <p:ph type="sldNum" sz="quarter" idx="12"/>
          </p:nvPr>
        </p:nvSpPr>
        <p:spPr/>
        <p:txBody>
          <a:bodyPr/>
          <a:lstStyle/>
          <a:p>
            <a:fld id="{7167C524-55A0-4E21-AFCF-9F279DAACA4B}" type="slidenum">
              <a:rPr lang="en-GB" smtClean="0"/>
              <a:t>‹#›</a:t>
            </a:fld>
            <a:endParaRPr lang="en-GB"/>
          </a:p>
        </p:txBody>
      </p:sp>
    </p:spTree>
    <p:extLst>
      <p:ext uri="{BB962C8B-B14F-4D97-AF65-F5344CB8AC3E}">
        <p14:creationId xmlns:p14="http://schemas.microsoft.com/office/powerpoint/2010/main" val="4005982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3B648B-778E-4048-B4A4-46A0505B9A09}"/>
              </a:ext>
            </a:extLst>
          </p:cNvPr>
          <p:cNvSpPr>
            <a:spLocks noGrp="1"/>
          </p:cNvSpPr>
          <p:nvPr>
            <p:ph type="dt" sz="half" idx="10"/>
          </p:nvPr>
        </p:nvSpPr>
        <p:spPr/>
        <p:txBody>
          <a:bodyPr/>
          <a:lstStyle/>
          <a:p>
            <a:fld id="{0910D57E-4A6F-4705-9F8E-996F3E8EE50C}" type="datetimeFigureOut">
              <a:rPr lang="en-GB" smtClean="0"/>
              <a:t>24/03/2022</a:t>
            </a:fld>
            <a:endParaRPr lang="en-GB"/>
          </a:p>
        </p:txBody>
      </p:sp>
      <p:sp>
        <p:nvSpPr>
          <p:cNvPr id="3" name="Footer Placeholder 2">
            <a:extLst>
              <a:ext uri="{FF2B5EF4-FFF2-40B4-BE49-F238E27FC236}">
                <a16:creationId xmlns:a16="http://schemas.microsoft.com/office/drawing/2014/main" id="{8EC49D1B-DF1F-4AAE-AADD-D0DB9CAC7F4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112899C-E003-4D44-9677-69B313AB1C52}"/>
              </a:ext>
            </a:extLst>
          </p:cNvPr>
          <p:cNvSpPr>
            <a:spLocks noGrp="1"/>
          </p:cNvSpPr>
          <p:nvPr>
            <p:ph type="sldNum" sz="quarter" idx="12"/>
          </p:nvPr>
        </p:nvSpPr>
        <p:spPr/>
        <p:txBody>
          <a:bodyPr/>
          <a:lstStyle/>
          <a:p>
            <a:fld id="{7167C524-55A0-4E21-AFCF-9F279DAACA4B}" type="slidenum">
              <a:rPr lang="en-GB" smtClean="0"/>
              <a:t>‹#›</a:t>
            </a:fld>
            <a:endParaRPr lang="en-GB"/>
          </a:p>
        </p:txBody>
      </p:sp>
    </p:spTree>
    <p:extLst>
      <p:ext uri="{BB962C8B-B14F-4D97-AF65-F5344CB8AC3E}">
        <p14:creationId xmlns:p14="http://schemas.microsoft.com/office/powerpoint/2010/main" val="2529065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9996D-C8CA-4A4A-8DF4-869BB907CD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CCAA94F-EA70-4B31-9D1A-4F45D73287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C441161-5BB7-40FF-84E8-6AF0978BBC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DC621C-8E17-4D01-9054-51EDBBB22E2A}"/>
              </a:ext>
            </a:extLst>
          </p:cNvPr>
          <p:cNvSpPr>
            <a:spLocks noGrp="1"/>
          </p:cNvSpPr>
          <p:nvPr>
            <p:ph type="dt" sz="half" idx="10"/>
          </p:nvPr>
        </p:nvSpPr>
        <p:spPr/>
        <p:txBody>
          <a:bodyPr/>
          <a:lstStyle/>
          <a:p>
            <a:fld id="{0910D57E-4A6F-4705-9F8E-996F3E8EE50C}" type="datetimeFigureOut">
              <a:rPr lang="en-GB" smtClean="0"/>
              <a:t>24/03/2022</a:t>
            </a:fld>
            <a:endParaRPr lang="en-GB"/>
          </a:p>
        </p:txBody>
      </p:sp>
      <p:sp>
        <p:nvSpPr>
          <p:cNvPr id="6" name="Footer Placeholder 5">
            <a:extLst>
              <a:ext uri="{FF2B5EF4-FFF2-40B4-BE49-F238E27FC236}">
                <a16:creationId xmlns:a16="http://schemas.microsoft.com/office/drawing/2014/main" id="{8C0B375D-1823-405A-A9B6-72C1E7C8ACD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78581FC-764D-444C-826F-A603767AB58C}"/>
              </a:ext>
            </a:extLst>
          </p:cNvPr>
          <p:cNvSpPr>
            <a:spLocks noGrp="1"/>
          </p:cNvSpPr>
          <p:nvPr>
            <p:ph type="sldNum" sz="quarter" idx="12"/>
          </p:nvPr>
        </p:nvSpPr>
        <p:spPr/>
        <p:txBody>
          <a:bodyPr/>
          <a:lstStyle/>
          <a:p>
            <a:fld id="{7167C524-55A0-4E21-AFCF-9F279DAACA4B}" type="slidenum">
              <a:rPr lang="en-GB" smtClean="0"/>
              <a:t>‹#›</a:t>
            </a:fld>
            <a:endParaRPr lang="en-GB"/>
          </a:p>
        </p:txBody>
      </p:sp>
    </p:spTree>
    <p:extLst>
      <p:ext uri="{BB962C8B-B14F-4D97-AF65-F5344CB8AC3E}">
        <p14:creationId xmlns:p14="http://schemas.microsoft.com/office/powerpoint/2010/main" val="739355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72748-4CD4-48AC-AD62-D886D0C3D9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84A5F21-79D9-4C60-8DF4-F494A02D6D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98A9BFA-2B5C-405C-937B-BEC2ADA31F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58AE31-3DF6-48F8-AFF7-D907230B102F}"/>
              </a:ext>
            </a:extLst>
          </p:cNvPr>
          <p:cNvSpPr>
            <a:spLocks noGrp="1"/>
          </p:cNvSpPr>
          <p:nvPr>
            <p:ph type="dt" sz="half" idx="10"/>
          </p:nvPr>
        </p:nvSpPr>
        <p:spPr/>
        <p:txBody>
          <a:bodyPr/>
          <a:lstStyle/>
          <a:p>
            <a:fld id="{0910D57E-4A6F-4705-9F8E-996F3E8EE50C}" type="datetimeFigureOut">
              <a:rPr lang="en-GB" smtClean="0"/>
              <a:t>24/03/2022</a:t>
            </a:fld>
            <a:endParaRPr lang="en-GB"/>
          </a:p>
        </p:txBody>
      </p:sp>
      <p:sp>
        <p:nvSpPr>
          <p:cNvPr id="6" name="Footer Placeholder 5">
            <a:extLst>
              <a:ext uri="{FF2B5EF4-FFF2-40B4-BE49-F238E27FC236}">
                <a16:creationId xmlns:a16="http://schemas.microsoft.com/office/drawing/2014/main" id="{4DA9BB43-5E19-4CD7-9C7E-17F616080D4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F99F1B4-29A5-460D-84C2-6018F4B938D5}"/>
              </a:ext>
            </a:extLst>
          </p:cNvPr>
          <p:cNvSpPr>
            <a:spLocks noGrp="1"/>
          </p:cNvSpPr>
          <p:nvPr>
            <p:ph type="sldNum" sz="quarter" idx="12"/>
          </p:nvPr>
        </p:nvSpPr>
        <p:spPr/>
        <p:txBody>
          <a:bodyPr/>
          <a:lstStyle/>
          <a:p>
            <a:fld id="{7167C524-55A0-4E21-AFCF-9F279DAACA4B}" type="slidenum">
              <a:rPr lang="en-GB" smtClean="0"/>
              <a:t>‹#›</a:t>
            </a:fld>
            <a:endParaRPr lang="en-GB"/>
          </a:p>
        </p:txBody>
      </p:sp>
    </p:spTree>
    <p:extLst>
      <p:ext uri="{BB962C8B-B14F-4D97-AF65-F5344CB8AC3E}">
        <p14:creationId xmlns:p14="http://schemas.microsoft.com/office/powerpoint/2010/main" val="2262357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8353D9-00A9-43B8-9F10-5D301A08FD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152DA41-C4E7-46A4-BE2B-3CBB2BCF71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570EA0-C646-4624-94CA-B105271AA6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10D57E-4A6F-4705-9F8E-996F3E8EE50C}" type="datetimeFigureOut">
              <a:rPr lang="en-GB" smtClean="0"/>
              <a:t>24/03/2022</a:t>
            </a:fld>
            <a:endParaRPr lang="en-GB"/>
          </a:p>
        </p:txBody>
      </p:sp>
      <p:sp>
        <p:nvSpPr>
          <p:cNvPr id="5" name="Footer Placeholder 4">
            <a:extLst>
              <a:ext uri="{FF2B5EF4-FFF2-40B4-BE49-F238E27FC236}">
                <a16:creationId xmlns:a16="http://schemas.microsoft.com/office/drawing/2014/main" id="{3540573B-AC6C-452A-BEBD-BBC9AB2B58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EEAD53B-0703-43CC-BDD7-DF0A3671D1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67C524-55A0-4E21-AFCF-9F279DAACA4B}" type="slidenum">
              <a:rPr lang="en-GB" smtClean="0"/>
              <a:t>‹#›</a:t>
            </a:fld>
            <a:endParaRPr lang="en-GB"/>
          </a:p>
        </p:txBody>
      </p:sp>
    </p:spTree>
    <p:extLst>
      <p:ext uri="{BB962C8B-B14F-4D97-AF65-F5344CB8AC3E}">
        <p14:creationId xmlns:p14="http://schemas.microsoft.com/office/powerpoint/2010/main" val="41687231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1.xml"/><Relationship Id="rId4" Type="http://schemas.openxmlformats.org/officeDocument/2006/relationships/image" Target="../media/image10.emf"/></Relationships>
</file>

<file path=ppt/slides/_rels/slide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8.emf"/><Relationship Id="rId1" Type="http://schemas.openxmlformats.org/officeDocument/2006/relationships/slideLayout" Target="../slideLayouts/slideLayout1.xml"/><Relationship Id="rId4" Type="http://schemas.openxmlformats.org/officeDocument/2006/relationships/image" Target="../media/image12.emf"/></Relationships>
</file>

<file path=ppt/slides/_rels/slide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20.emf"/><Relationship Id="rId3" Type="http://schemas.openxmlformats.org/officeDocument/2006/relationships/image" Target="../media/image15.png"/><Relationship Id="rId7" Type="http://schemas.openxmlformats.org/officeDocument/2006/relationships/image" Target="../media/image19.emf"/><Relationship Id="rId2"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18.emf"/><Relationship Id="rId5" Type="http://schemas.openxmlformats.org/officeDocument/2006/relationships/image" Target="../media/image17.emf"/><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EFDCE7-696C-4389-907F-070B82953DD7}"/>
              </a:ext>
            </a:extLst>
          </p:cNvPr>
          <p:cNvSpPr>
            <a:spLocks noGrp="1"/>
          </p:cNvSpPr>
          <p:nvPr>
            <p:ph idx="1"/>
          </p:nvPr>
        </p:nvSpPr>
        <p:spPr>
          <a:xfrm>
            <a:off x="838200" y="570451"/>
            <a:ext cx="10515600" cy="5820922"/>
          </a:xfrm>
        </p:spPr>
        <p:txBody>
          <a:bodyPr>
            <a:normAutofit fontScale="92500" lnSpcReduction="20000"/>
          </a:bodyPr>
          <a:lstStyle/>
          <a:p>
            <a:pPr>
              <a:buFont typeface="Wingdings" panose="05000000000000000000" pitchFamily="2" charset="2"/>
              <a:buChar char="Ø"/>
            </a:pPr>
            <a:r>
              <a:rPr lang="en-GB" sz="1800" dirty="0"/>
              <a:t>The dates provided in this schedule are </a:t>
            </a:r>
            <a:r>
              <a:rPr lang="en-GB" sz="1800" b="1" dirty="0"/>
              <a:t>target dates  </a:t>
            </a:r>
            <a:r>
              <a:rPr lang="en-GB" sz="1800" dirty="0"/>
              <a:t>by when the games should be played but it is up to the respective managers to coordinate between the 2 clubs involved to agree on the best day/time to play the games.</a:t>
            </a:r>
          </a:p>
          <a:p>
            <a:pPr>
              <a:buFont typeface="Wingdings" panose="05000000000000000000" pitchFamily="2" charset="2"/>
              <a:buChar char="Ø"/>
            </a:pPr>
            <a:endParaRPr lang="en-GB" sz="1800" dirty="0"/>
          </a:p>
          <a:p>
            <a:pPr>
              <a:buFont typeface="Wingdings" panose="05000000000000000000" pitchFamily="2" charset="2"/>
              <a:buChar char="Ø"/>
            </a:pPr>
            <a:r>
              <a:rPr lang="en-GB" sz="1800" dirty="0"/>
              <a:t>We have attempted to group teams both regionally and by the numbers that each club have.   This means that there are a small number of teams playing each other more than once but this is driven by location and relative club size based on feedback from our 2021 season to avoid long travel.</a:t>
            </a:r>
          </a:p>
          <a:p>
            <a:pPr>
              <a:buFont typeface="Wingdings" panose="05000000000000000000" pitchFamily="2" charset="2"/>
              <a:buChar char="Ø"/>
            </a:pPr>
            <a:endParaRPr lang="en-GB" sz="1800" dirty="0"/>
          </a:p>
          <a:p>
            <a:pPr>
              <a:buFont typeface="Wingdings" panose="05000000000000000000" pitchFamily="2" charset="2"/>
              <a:buChar char="Ø"/>
            </a:pPr>
            <a:r>
              <a:rPr lang="en-GB" sz="1800" dirty="0"/>
              <a:t>For Under 11s, as we have a total of 21 teams we have scheduled two games for teams (highlighted in bold) rather than having a team sitting out for a bye.  If you feel you are unable to fulfil this second fixture please reach out to the opposite manager so they can look to arrange an alternative game.</a:t>
            </a:r>
          </a:p>
          <a:p>
            <a:pPr>
              <a:buFont typeface="Wingdings" panose="05000000000000000000" pitchFamily="2" charset="2"/>
              <a:buChar char="Ø"/>
            </a:pPr>
            <a:endParaRPr lang="en-GB" sz="1800" dirty="0"/>
          </a:p>
          <a:p>
            <a:pPr>
              <a:buFont typeface="Wingdings" panose="05000000000000000000" pitchFamily="2" charset="2"/>
              <a:buChar char="Ø"/>
            </a:pPr>
            <a:r>
              <a:rPr lang="en-GB" sz="1800" dirty="0"/>
              <a:t>For Under 7s we have attempted to group teams by region and numbers who play each other twice to reduce the among of travelling for this young age group similar to last year.</a:t>
            </a:r>
          </a:p>
          <a:p>
            <a:pPr>
              <a:buFont typeface="Wingdings" panose="05000000000000000000" pitchFamily="2" charset="2"/>
              <a:buChar char="Ø"/>
            </a:pPr>
            <a:endParaRPr lang="en-GB" sz="1800" dirty="0"/>
          </a:p>
          <a:p>
            <a:pPr>
              <a:buFont typeface="Wingdings" panose="05000000000000000000" pitchFamily="2" charset="2"/>
              <a:buChar char="Ø"/>
            </a:pPr>
            <a:r>
              <a:rPr lang="en-GB" sz="1800" dirty="0"/>
              <a:t>There will be finals blitzes but we have not finalized the structure or the dates for these as of now</a:t>
            </a:r>
          </a:p>
          <a:p>
            <a:pPr marL="0" indent="0">
              <a:buNone/>
            </a:pPr>
            <a:endParaRPr lang="en-GB" sz="1800" dirty="0"/>
          </a:p>
          <a:p>
            <a:pPr>
              <a:buFont typeface="Wingdings" panose="05000000000000000000" pitchFamily="2" charset="2"/>
              <a:buChar char="Ø"/>
            </a:pPr>
            <a:r>
              <a:rPr lang="en-GB" sz="1800" dirty="0"/>
              <a:t>As in pre-pandemic years we would hope to play an additional round of games for the Under 10 &amp; 8s in the Autumn to allow the younger lads to be the oldest players on the team – for those teams that are interested.   We will reach out to gauge interest later in the year.</a:t>
            </a:r>
          </a:p>
          <a:p>
            <a:pPr>
              <a:buFont typeface="Wingdings" panose="05000000000000000000" pitchFamily="2" charset="2"/>
              <a:buChar char="Ø"/>
            </a:pPr>
            <a:endParaRPr lang="en-GB" sz="1800" dirty="0"/>
          </a:p>
          <a:p>
            <a:pPr marL="0" indent="0">
              <a:buNone/>
            </a:pPr>
            <a:r>
              <a:rPr lang="en-GB" sz="1800" dirty="0"/>
              <a:t>** This schedule is a guide to get games started but please be as flexible as possible.  It is up to the respective managers to contact the teams and arrange a time that works for both teams even if it isn’t during that 2 week window.</a:t>
            </a:r>
          </a:p>
          <a:p>
            <a:pPr>
              <a:buFont typeface="Wingdings" panose="05000000000000000000" pitchFamily="2" charset="2"/>
              <a:buChar char="Ø"/>
            </a:pPr>
            <a:endParaRPr lang="en-GB" sz="1600" dirty="0"/>
          </a:p>
          <a:p>
            <a:pPr>
              <a:buFont typeface="Wingdings" panose="05000000000000000000" pitchFamily="2" charset="2"/>
              <a:buChar char="Ø"/>
            </a:pPr>
            <a:endParaRPr lang="en-GB" sz="1600" dirty="0"/>
          </a:p>
        </p:txBody>
      </p:sp>
    </p:spTree>
    <p:extLst>
      <p:ext uri="{BB962C8B-B14F-4D97-AF65-F5344CB8AC3E}">
        <p14:creationId xmlns:p14="http://schemas.microsoft.com/office/powerpoint/2010/main" val="500424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8C2DA06-1D0F-4684-B706-27CD673068AC}"/>
              </a:ext>
            </a:extLst>
          </p:cNvPr>
          <p:cNvPicPr>
            <a:picLocks noChangeAspect="1"/>
          </p:cNvPicPr>
          <p:nvPr/>
        </p:nvPicPr>
        <p:blipFill>
          <a:blip r:embed="rId2"/>
          <a:stretch>
            <a:fillRect/>
          </a:stretch>
        </p:blipFill>
        <p:spPr>
          <a:xfrm>
            <a:off x="2798874" y="143091"/>
            <a:ext cx="5593080" cy="312420"/>
          </a:xfrm>
          <a:prstGeom prst="rect">
            <a:avLst/>
          </a:prstGeom>
        </p:spPr>
      </p:pic>
      <p:pic>
        <p:nvPicPr>
          <p:cNvPr id="3" name="Picture 2">
            <a:extLst>
              <a:ext uri="{FF2B5EF4-FFF2-40B4-BE49-F238E27FC236}">
                <a16:creationId xmlns:a16="http://schemas.microsoft.com/office/drawing/2014/main" id="{E300F60F-8F8C-4139-B50D-3E29E340A023}"/>
              </a:ext>
            </a:extLst>
          </p:cNvPr>
          <p:cNvPicPr>
            <a:picLocks noChangeAspect="1"/>
          </p:cNvPicPr>
          <p:nvPr/>
        </p:nvPicPr>
        <p:blipFill>
          <a:blip r:embed="rId3"/>
          <a:stretch>
            <a:fillRect/>
          </a:stretch>
        </p:blipFill>
        <p:spPr>
          <a:xfrm>
            <a:off x="2526314" y="1008668"/>
            <a:ext cx="6365273" cy="4315807"/>
          </a:xfrm>
          <a:prstGeom prst="rect">
            <a:avLst/>
          </a:prstGeom>
        </p:spPr>
      </p:pic>
    </p:spTree>
    <p:extLst>
      <p:ext uri="{BB962C8B-B14F-4D97-AF65-F5344CB8AC3E}">
        <p14:creationId xmlns:p14="http://schemas.microsoft.com/office/powerpoint/2010/main" val="118959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6D89049-5DF4-4BDD-8BED-312CB1B4F10A}"/>
              </a:ext>
            </a:extLst>
          </p:cNvPr>
          <p:cNvSpPr txBox="1">
            <a:spLocks/>
          </p:cNvSpPr>
          <p:nvPr/>
        </p:nvSpPr>
        <p:spPr>
          <a:xfrm>
            <a:off x="1314275" y="451244"/>
            <a:ext cx="9144000" cy="58060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3200">
                <a:highlight>
                  <a:srgbClr val="C0C0C0"/>
                </a:highlight>
              </a:rPr>
              <a:t>Contact Information  - U11s</a:t>
            </a:r>
            <a:endParaRPr lang="en-GB" sz="3200" dirty="0">
              <a:highlight>
                <a:srgbClr val="C0C0C0"/>
              </a:highlight>
            </a:endParaRPr>
          </a:p>
        </p:txBody>
      </p:sp>
      <p:pic>
        <p:nvPicPr>
          <p:cNvPr id="8" name="Picture 7">
            <a:extLst>
              <a:ext uri="{FF2B5EF4-FFF2-40B4-BE49-F238E27FC236}">
                <a16:creationId xmlns:a16="http://schemas.microsoft.com/office/drawing/2014/main" id="{DBE038EA-BD39-45BA-BA05-EB5D972FC04F}"/>
              </a:ext>
            </a:extLst>
          </p:cNvPr>
          <p:cNvPicPr>
            <a:picLocks noChangeAspect="1"/>
          </p:cNvPicPr>
          <p:nvPr/>
        </p:nvPicPr>
        <p:blipFill>
          <a:blip r:embed="rId2"/>
          <a:stretch>
            <a:fillRect/>
          </a:stretch>
        </p:blipFill>
        <p:spPr>
          <a:xfrm>
            <a:off x="1176710" y="1245977"/>
            <a:ext cx="9838580" cy="4740044"/>
          </a:xfrm>
          <a:prstGeom prst="rect">
            <a:avLst/>
          </a:prstGeom>
        </p:spPr>
      </p:pic>
    </p:spTree>
    <p:extLst>
      <p:ext uri="{BB962C8B-B14F-4D97-AF65-F5344CB8AC3E}">
        <p14:creationId xmlns:p14="http://schemas.microsoft.com/office/powerpoint/2010/main" val="833100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49E46B9-8FA5-45FC-A774-1F6F84C10F4D}"/>
              </a:ext>
            </a:extLst>
          </p:cNvPr>
          <p:cNvPicPr>
            <a:picLocks noChangeAspect="1"/>
          </p:cNvPicPr>
          <p:nvPr/>
        </p:nvPicPr>
        <p:blipFill>
          <a:blip r:embed="rId2"/>
          <a:stretch>
            <a:fillRect/>
          </a:stretch>
        </p:blipFill>
        <p:spPr>
          <a:xfrm>
            <a:off x="2839017" y="193078"/>
            <a:ext cx="5591175" cy="314325"/>
          </a:xfrm>
          <a:prstGeom prst="rect">
            <a:avLst/>
          </a:prstGeom>
        </p:spPr>
      </p:pic>
      <p:pic>
        <p:nvPicPr>
          <p:cNvPr id="2" name="Picture 1">
            <a:extLst>
              <a:ext uri="{FF2B5EF4-FFF2-40B4-BE49-F238E27FC236}">
                <a16:creationId xmlns:a16="http://schemas.microsoft.com/office/drawing/2014/main" id="{E3D0881A-919C-41E9-8015-7B2C408F2D95}"/>
              </a:ext>
            </a:extLst>
          </p:cNvPr>
          <p:cNvPicPr>
            <a:picLocks noChangeAspect="1"/>
          </p:cNvPicPr>
          <p:nvPr/>
        </p:nvPicPr>
        <p:blipFill>
          <a:blip r:embed="rId3"/>
          <a:stretch>
            <a:fillRect/>
          </a:stretch>
        </p:blipFill>
        <p:spPr>
          <a:xfrm>
            <a:off x="224679" y="937971"/>
            <a:ext cx="5591175" cy="4781550"/>
          </a:xfrm>
          <a:prstGeom prst="rect">
            <a:avLst/>
          </a:prstGeom>
        </p:spPr>
      </p:pic>
      <p:pic>
        <p:nvPicPr>
          <p:cNvPr id="3" name="Picture 2">
            <a:extLst>
              <a:ext uri="{FF2B5EF4-FFF2-40B4-BE49-F238E27FC236}">
                <a16:creationId xmlns:a16="http://schemas.microsoft.com/office/drawing/2014/main" id="{90A1A14C-3C72-4A42-B860-0B2997A4005B}"/>
              </a:ext>
            </a:extLst>
          </p:cNvPr>
          <p:cNvPicPr>
            <a:picLocks noChangeAspect="1"/>
          </p:cNvPicPr>
          <p:nvPr/>
        </p:nvPicPr>
        <p:blipFill>
          <a:blip r:embed="rId4"/>
          <a:stretch>
            <a:fillRect/>
          </a:stretch>
        </p:blipFill>
        <p:spPr>
          <a:xfrm>
            <a:off x="6096000" y="937971"/>
            <a:ext cx="5591175" cy="4781550"/>
          </a:xfrm>
          <a:prstGeom prst="rect">
            <a:avLst/>
          </a:prstGeom>
        </p:spPr>
      </p:pic>
    </p:spTree>
    <p:extLst>
      <p:ext uri="{BB962C8B-B14F-4D97-AF65-F5344CB8AC3E}">
        <p14:creationId xmlns:p14="http://schemas.microsoft.com/office/powerpoint/2010/main" val="2602036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79C7755D-60F3-401E-A7FF-D998A6DEE5B4}"/>
              </a:ext>
            </a:extLst>
          </p:cNvPr>
          <p:cNvPicPr>
            <a:picLocks noChangeAspect="1"/>
          </p:cNvPicPr>
          <p:nvPr/>
        </p:nvPicPr>
        <p:blipFill>
          <a:blip r:embed="rId2"/>
          <a:stretch>
            <a:fillRect/>
          </a:stretch>
        </p:blipFill>
        <p:spPr>
          <a:xfrm>
            <a:off x="3060568" y="160991"/>
            <a:ext cx="5591175" cy="314325"/>
          </a:xfrm>
          <a:prstGeom prst="rect">
            <a:avLst/>
          </a:prstGeom>
        </p:spPr>
      </p:pic>
      <p:pic>
        <p:nvPicPr>
          <p:cNvPr id="2" name="Picture 1">
            <a:extLst>
              <a:ext uri="{FF2B5EF4-FFF2-40B4-BE49-F238E27FC236}">
                <a16:creationId xmlns:a16="http://schemas.microsoft.com/office/drawing/2014/main" id="{0C4CCC9B-DC3B-4398-BF74-18F5D84C46E2}"/>
              </a:ext>
            </a:extLst>
          </p:cNvPr>
          <p:cNvPicPr>
            <a:picLocks noChangeAspect="1"/>
          </p:cNvPicPr>
          <p:nvPr/>
        </p:nvPicPr>
        <p:blipFill>
          <a:blip r:embed="rId3"/>
          <a:stretch>
            <a:fillRect/>
          </a:stretch>
        </p:blipFill>
        <p:spPr>
          <a:xfrm>
            <a:off x="434664" y="746449"/>
            <a:ext cx="5591175" cy="4781550"/>
          </a:xfrm>
          <a:prstGeom prst="rect">
            <a:avLst/>
          </a:prstGeom>
        </p:spPr>
      </p:pic>
      <p:pic>
        <p:nvPicPr>
          <p:cNvPr id="3" name="Picture 2">
            <a:extLst>
              <a:ext uri="{FF2B5EF4-FFF2-40B4-BE49-F238E27FC236}">
                <a16:creationId xmlns:a16="http://schemas.microsoft.com/office/drawing/2014/main" id="{C6DA2FF0-5102-4161-9A17-3D487B291A38}"/>
              </a:ext>
            </a:extLst>
          </p:cNvPr>
          <p:cNvPicPr>
            <a:picLocks noChangeAspect="1"/>
          </p:cNvPicPr>
          <p:nvPr/>
        </p:nvPicPr>
        <p:blipFill>
          <a:blip r:embed="rId4"/>
          <a:stretch>
            <a:fillRect/>
          </a:stretch>
        </p:blipFill>
        <p:spPr>
          <a:xfrm>
            <a:off x="6298135" y="746449"/>
            <a:ext cx="5591175" cy="4781550"/>
          </a:xfrm>
          <a:prstGeom prst="rect">
            <a:avLst/>
          </a:prstGeom>
        </p:spPr>
      </p:pic>
    </p:spTree>
    <p:extLst>
      <p:ext uri="{BB962C8B-B14F-4D97-AF65-F5344CB8AC3E}">
        <p14:creationId xmlns:p14="http://schemas.microsoft.com/office/powerpoint/2010/main" val="726477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FF574-0B9F-416D-940B-E992CF3CFE11}"/>
              </a:ext>
            </a:extLst>
          </p:cNvPr>
          <p:cNvSpPr>
            <a:spLocks noGrp="1"/>
          </p:cNvSpPr>
          <p:nvPr>
            <p:ph type="ctrTitle"/>
          </p:nvPr>
        </p:nvSpPr>
        <p:spPr>
          <a:xfrm>
            <a:off x="1314275" y="451244"/>
            <a:ext cx="9144000" cy="580602"/>
          </a:xfrm>
        </p:spPr>
        <p:txBody>
          <a:bodyPr>
            <a:normAutofit/>
          </a:bodyPr>
          <a:lstStyle/>
          <a:p>
            <a:r>
              <a:rPr lang="en-GB" sz="3200" dirty="0">
                <a:highlight>
                  <a:srgbClr val="C0C0C0"/>
                </a:highlight>
              </a:rPr>
              <a:t>Contact Information  - U9s</a:t>
            </a:r>
          </a:p>
        </p:txBody>
      </p:sp>
      <p:pic>
        <p:nvPicPr>
          <p:cNvPr id="4" name="Picture 3">
            <a:extLst>
              <a:ext uri="{FF2B5EF4-FFF2-40B4-BE49-F238E27FC236}">
                <a16:creationId xmlns:a16="http://schemas.microsoft.com/office/drawing/2014/main" id="{3ED698B6-27EB-4F5C-9079-F300F96ADF0A}"/>
              </a:ext>
            </a:extLst>
          </p:cNvPr>
          <p:cNvPicPr>
            <a:picLocks noChangeAspect="1"/>
          </p:cNvPicPr>
          <p:nvPr/>
        </p:nvPicPr>
        <p:blipFill>
          <a:blip r:embed="rId2"/>
          <a:stretch>
            <a:fillRect/>
          </a:stretch>
        </p:blipFill>
        <p:spPr>
          <a:xfrm>
            <a:off x="1706252" y="1276678"/>
            <a:ext cx="8968541" cy="4841317"/>
          </a:xfrm>
          <a:prstGeom prst="rect">
            <a:avLst/>
          </a:prstGeom>
        </p:spPr>
      </p:pic>
    </p:spTree>
    <p:extLst>
      <p:ext uri="{BB962C8B-B14F-4D97-AF65-F5344CB8AC3E}">
        <p14:creationId xmlns:p14="http://schemas.microsoft.com/office/powerpoint/2010/main" val="1562237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6C8A0ADF-E231-4D21-94B9-603DDF55452E}"/>
              </a:ext>
            </a:extLst>
          </p:cNvPr>
          <p:cNvPicPr>
            <a:picLocks noChangeAspect="1"/>
          </p:cNvPicPr>
          <p:nvPr/>
        </p:nvPicPr>
        <p:blipFill>
          <a:blip r:embed="rId2"/>
          <a:stretch>
            <a:fillRect/>
          </a:stretch>
        </p:blipFill>
        <p:spPr>
          <a:xfrm>
            <a:off x="3121303" y="151565"/>
            <a:ext cx="5591175" cy="314325"/>
          </a:xfrm>
          <a:prstGeom prst="rect">
            <a:avLst/>
          </a:prstGeom>
        </p:spPr>
      </p:pic>
      <p:pic>
        <p:nvPicPr>
          <p:cNvPr id="2" name="Picture 1">
            <a:extLst>
              <a:ext uri="{FF2B5EF4-FFF2-40B4-BE49-F238E27FC236}">
                <a16:creationId xmlns:a16="http://schemas.microsoft.com/office/drawing/2014/main" id="{BD82E6BC-5ADF-4262-BB39-B0E4E4F1483E}"/>
              </a:ext>
            </a:extLst>
          </p:cNvPr>
          <p:cNvPicPr>
            <a:picLocks noChangeAspect="1"/>
          </p:cNvPicPr>
          <p:nvPr/>
        </p:nvPicPr>
        <p:blipFill>
          <a:blip r:embed="rId3"/>
          <a:stretch>
            <a:fillRect/>
          </a:stretch>
        </p:blipFill>
        <p:spPr>
          <a:xfrm>
            <a:off x="325715" y="1096748"/>
            <a:ext cx="5591175" cy="4400550"/>
          </a:xfrm>
          <a:prstGeom prst="rect">
            <a:avLst/>
          </a:prstGeom>
        </p:spPr>
      </p:pic>
      <p:pic>
        <p:nvPicPr>
          <p:cNvPr id="5" name="Picture 4">
            <a:extLst>
              <a:ext uri="{FF2B5EF4-FFF2-40B4-BE49-F238E27FC236}">
                <a16:creationId xmlns:a16="http://schemas.microsoft.com/office/drawing/2014/main" id="{7557ABD2-986E-4A70-83B8-1C4158200789}"/>
              </a:ext>
            </a:extLst>
          </p:cNvPr>
          <p:cNvPicPr>
            <a:picLocks noChangeAspect="1"/>
          </p:cNvPicPr>
          <p:nvPr/>
        </p:nvPicPr>
        <p:blipFill>
          <a:blip r:embed="rId4"/>
          <a:stretch>
            <a:fillRect/>
          </a:stretch>
        </p:blipFill>
        <p:spPr>
          <a:xfrm>
            <a:off x="6275110" y="1096748"/>
            <a:ext cx="5591175" cy="4400550"/>
          </a:xfrm>
          <a:prstGeom prst="rect">
            <a:avLst/>
          </a:prstGeom>
        </p:spPr>
      </p:pic>
    </p:spTree>
    <p:extLst>
      <p:ext uri="{BB962C8B-B14F-4D97-AF65-F5344CB8AC3E}">
        <p14:creationId xmlns:p14="http://schemas.microsoft.com/office/powerpoint/2010/main" val="1129301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C678E01-B286-4250-96B8-8FCEB78FB70D}"/>
              </a:ext>
            </a:extLst>
          </p:cNvPr>
          <p:cNvPicPr>
            <a:picLocks noChangeAspect="1"/>
          </p:cNvPicPr>
          <p:nvPr/>
        </p:nvPicPr>
        <p:blipFill>
          <a:blip r:embed="rId2"/>
          <a:stretch>
            <a:fillRect/>
          </a:stretch>
        </p:blipFill>
        <p:spPr>
          <a:xfrm>
            <a:off x="3093023" y="132711"/>
            <a:ext cx="5591175" cy="314325"/>
          </a:xfrm>
          <a:prstGeom prst="rect">
            <a:avLst/>
          </a:prstGeom>
        </p:spPr>
      </p:pic>
      <p:pic>
        <p:nvPicPr>
          <p:cNvPr id="2" name="Picture 1">
            <a:extLst>
              <a:ext uri="{FF2B5EF4-FFF2-40B4-BE49-F238E27FC236}">
                <a16:creationId xmlns:a16="http://schemas.microsoft.com/office/drawing/2014/main" id="{AFF896D2-B241-41D0-AEC7-454A624E063B}"/>
              </a:ext>
            </a:extLst>
          </p:cNvPr>
          <p:cNvPicPr>
            <a:picLocks noChangeAspect="1"/>
          </p:cNvPicPr>
          <p:nvPr/>
        </p:nvPicPr>
        <p:blipFill>
          <a:blip r:embed="rId3"/>
          <a:stretch>
            <a:fillRect/>
          </a:stretch>
        </p:blipFill>
        <p:spPr>
          <a:xfrm>
            <a:off x="504825" y="944509"/>
            <a:ext cx="5591175" cy="4400550"/>
          </a:xfrm>
          <a:prstGeom prst="rect">
            <a:avLst/>
          </a:prstGeom>
        </p:spPr>
      </p:pic>
      <p:pic>
        <p:nvPicPr>
          <p:cNvPr id="4" name="Picture 3">
            <a:extLst>
              <a:ext uri="{FF2B5EF4-FFF2-40B4-BE49-F238E27FC236}">
                <a16:creationId xmlns:a16="http://schemas.microsoft.com/office/drawing/2014/main" id="{344EF8EA-ED2A-4451-A846-308EDA1478E8}"/>
              </a:ext>
            </a:extLst>
          </p:cNvPr>
          <p:cNvPicPr>
            <a:picLocks noChangeAspect="1"/>
          </p:cNvPicPr>
          <p:nvPr/>
        </p:nvPicPr>
        <p:blipFill>
          <a:blip r:embed="rId4"/>
          <a:stretch>
            <a:fillRect/>
          </a:stretch>
        </p:blipFill>
        <p:spPr>
          <a:xfrm>
            <a:off x="6420684" y="944509"/>
            <a:ext cx="5591175" cy="4400550"/>
          </a:xfrm>
          <a:prstGeom prst="rect">
            <a:avLst/>
          </a:prstGeom>
        </p:spPr>
      </p:pic>
    </p:spTree>
    <p:extLst>
      <p:ext uri="{BB962C8B-B14F-4D97-AF65-F5344CB8AC3E}">
        <p14:creationId xmlns:p14="http://schemas.microsoft.com/office/powerpoint/2010/main" val="1581165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FF574-0B9F-416D-940B-E992CF3CFE11}"/>
              </a:ext>
            </a:extLst>
          </p:cNvPr>
          <p:cNvSpPr>
            <a:spLocks noGrp="1"/>
          </p:cNvSpPr>
          <p:nvPr>
            <p:ph type="ctrTitle"/>
          </p:nvPr>
        </p:nvSpPr>
        <p:spPr>
          <a:xfrm>
            <a:off x="1314275" y="451244"/>
            <a:ext cx="9144000" cy="580602"/>
          </a:xfrm>
        </p:spPr>
        <p:txBody>
          <a:bodyPr>
            <a:normAutofit/>
          </a:bodyPr>
          <a:lstStyle/>
          <a:p>
            <a:r>
              <a:rPr lang="en-GB" sz="3200" dirty="0">
                <a:highlight>
                  <a:srgbClr val="C0C0C0"/>
                </a:highlight>
              </a:rPr>
              <a:t>Contact Information  - U7s</a:t>
            </a:r>
          </a:p>
        </p:txBody>
      </p:sp>
      <p:pic>
        <p:nvPicPr>
          <p:cNvPr id="4" name="Picture 3">
            <a:extLst>
              <a:ext uri="{FF2B5EF4-FFF2-40B4-BE49-F238E27FC236}">
                <a16:creationId xmlns:a16="http://schemas.microsoft.com/office/drawing/2014/main" id="{47F65EFD-D461-4390-8222-21A8EB7EFF2B}"/>
              </a:ext>
            </a:extLst>
          </p:cNvPr>
          <p:cNvPicPr>
            <a:picLocks noChangeAspect="1"/>
          </p:cNvPicPr>
          <p:nvPr/>
        </p:nvPicPr>
        <p:blipFill>
          <a:blip r:embed="rId2"/>
          <a:stretch>
            <a:fillRect/>
          </a:stretch>
        </p:blipFill>
        <p:spPr>
          <a:xfrm>
            <a:off x="1417842" y="1187777"/>
            <a:ext cx="9740011" cy="4666267"/>
          </a:xfrm>
          <a:prstGeom prst="rect">
            <a:avLst/>
          </a:prstGeom>
        </p:spPr>
      </p:pic>
    </p:spTree>
    <p:extLst>
      <p:ext uri="{BB962C8B-B14F-4D97-AF65-F5344CB8AC3E}">
        <p14:creationId xmlns:p14="http://schemas.microsoft.com/office/powerpoint/2010/main" val="3472164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8A2821B-7B60-41B1-AC13-FE094BFD9F9D}"/>
              </a:ext>
            </a:extLst>
          </p:cNvPr>
          <p:cNvPicPr>
            <a:picLocks noChangeAspect="1"/>
          </p:cNvPicPr>
          <p:nvPr/>
        </p:nvPicPr>
        <p:blipFill>
          <a:blip r:embed="rId2"/>
          <a:stretch>
            <a:fillRect/>
          </a:stretch>
        </p:blipFill>
        <p:spPr>
          <a:xfrm>
            <a:off x="881200" y="800507"/>
            <a:ext cx="2200000" cy="1104762"/>
          </a:xfrm>
          <a:prstGeom prst="rect">
            <a:avLst/>
          </a:prstGeom>
        </p:spPr>
      </p:pic>
      <p:pic>
        <p:nvPicPr>
          <p:cNvPr id="10" name="Picture 9">
            <a:extLst>
              <a:ext uri="{FF2B5EF4-FFF2-40B4-BE49-F238E27FC236}">
                <a16:creationId xmlns:a16="http://schemas.microsoft.com/office/drawing/2014/main" id="{7B5882BA-4304-4712-B5C6-0766E7D98FBE}"/>
              </a:ext>
            </a:extLst>
          </p:cNvPr>
          <p:cNvPicPr>
            <a:picLocks noChangeAspect="1"/>
          </p:cNvPicPr>
          <p:nvPr/>
        </p:nvPicPr>
        <p:blipFill>
          <a:blip r:embed="rId3"/>
          <a:stretch>
            <a:fillRect/>
          </a:stretch>
        </p:blipFill>
        <p:spPr>
          <a:xfrm>
            <a:off x="3829673" y="800507"/>
            <a:ext cx="2200000" cy="1066667"/>
          </a:xfrm>
          <a:prstGeom prst="rect">
            <a:avLst/>
          </a:prstGeom>
        </p:spPr>
      </p:pic>
      <p:pic>
        <p:nvPicPr>
          <p:cNvPr id="11" name="Picture 10">
            <a:extLst>
              <a:ext uri="{FF2B5EF4-FFF2-40B4-BE49-F238E27FC236}">
                <a16:creationId xmlns:a16="http://schemas.microsoft.com/office/drawing/2014/main" id="{393064BE-A940-4153-8013-48D542053ED9}"/>
              </a:ext>
            </a:extLst>
          </p:cNvPr>
          <p:cNvPicPr>
            <a:picLocks noChangeAspect="1"/>
          </p:cNvPicPr>
          <p:nvPr/>
        </p:nvPicPr>
        <p:blipFill>
          <a:blip r:embed="rId4"/>
          <a:stretch>
            <a:fillRect/>
          </a:stretch>
        </p:blipFill>
        <p:spPr>
          <a:xfrm>
            <a:off x="6606072" y="847905"/>
            <a:ext cx="2200000" cy="1066667"/>
          </a:xfrm>
          <a:prstGeom prst="rect">
            <a:avLst/>
          </a:prstGeom>
        </p:spPr>
      </p:pic>
      <p:pic>
        <p:nvPicPr>
          <p:cNvPr id="3" name="Picture 2">
            <a:extLst>
              <a:ext uri="{FF2B5EF4-FFF2-40B4-BE49-F238E27FC236}">
                <a16:creationId xmlns:a16="http://schemas.microsoft.com/office/drawing/2014/main" id="{B09D5263-3A72-484B-8B4C-F6972A905B1A}"/>
              </a:ext>
            </a:extLst>
          </p:cNvPr>
          <p:cNvPicPr>
            <a:picLocks noChangeAspect="1"/>
          </p:cNvPicPr>
          <p:nvPr/>
        </p:nvPicPr>
        <p:blipFill>
          <a:blip r:embed="rId5"/>
          <a:stretch>
            <a:fillRect/>
          </a:stretch>
        </p:blipFill>
        <p:spPr>
          <a:xfrm>
            <a:off x="3096572" y="128036"/>
            <a:ext cx="5591175" cy="314325"/>
          </a:xfrm>
          <a:prstGeom prst="rect">
            <a:avLst/>
          </a:prstGeom>
        </p:spPr>
      </p:pic>
      <p:pic>
        <p:nvPicPr>
          <p:cNvPr id="2" name="Picture 1">
            <a:extLst>
              <a:ext uri="{FF2B5EF4-FFF2-40B4-BE49-F238E27FC236}">
                <a16:creationId xmlns:a16="http://schemas.microsoft.com/office/drawing/2014/main" id="{E92B51FD-35CD-457A-8ABD-E037E686E491}"/>
              </a:ext>
            </a:extLst>
          </p:cNvPr>
          <p:cNvPicPr>
            <a:picLocks noChangeAspect="1"/>
          </p:cNvPicPr>
          <p:nvPr/>
        </p:nvPicPr>
        <p:blipFill>
          <a:blip r:embed="rId6"/>
          <a:stretch>
            <a:fillRect/>
          </a:stretch>
        </p:blipFill>
        <p:spPr>
          <a:xfrm>
            <a:off x="9382471" y="847905"/>
            <a:ext cx="2209800" cy="1076325"/>
          </a:xfrm>
          <a:prstGeom prst="rect">
            <a:avLst/>
          </a:prstGeom>
        </p:spPr>
      </p:pic>
      <p:pic>
        <p:nvPicPr>
          <p:cNvPr id="4" name="Picture 3">
            <a:extLst>
              <a:ext uri="{FF2B5EF4-FFF2-40B4-BE49-F238E27FC236}">
                <a16:creationId xmlns:a16="http://schemas.microsoft.com/office/drawing/2014/main" id="{72DBB7B9-33BC-4850-9E34-39E349BD8A26}"/>
              </a:ext>
            </a:extLst>
          </p:cNvPr>
          <p:cNvPicPr>
            <a:picLocks noChangeAspect="1"/>
          </p:cNvPicPr>
          <p:nvPr/>
        </p:nvPicPr>
        <p:blipFill>
          <a:blip r:embed="rId7"/>
          <a:stretch>
            <a:fillRect/>
          </a:stretch>
        </p:blipFill>
        <p:spPr>
          <a:xfrm>
            <a:off x="472724" y="2213924"/>
            <a:ext cx="5591175" cy="3933825"/>
          </a:xfrm>
          <a:prstGeom prst="rect">
            <a:avLst/>
          </a:prstGeom>
        </p:spPr>
      </p:pic>
      <p:pic>
        <p:nvPicPr>
          <p:cNvPr id="6" name="Picture 5">
            <a:extLst>
              <a:ext uri="{FF2B5EF4-FFF2-40B4-BE49-F238E27FC236}">
                <a16:creationId xmlns:a16="http://schemas.microsoft.com/office/drawing/2014/main" id="{75952DEB-1D80-40DD-A133-C83BBAAB4288}"/>
              </a:ext>
            </a:extLst>
          </p:cNvPr>
          <p:cNvPicPr>
            <a:picLocks noChangeAspect="1"/>
          </p:cNvPicPr>
          <p:nvPr/>
        </p:nvPicPr>
        <p:blipFill>
          <a:blip r:embed="rId8"/>
          <a:stretch>
            <a:fillRect/>
          </a:stretch>
        </p:blipFill>
        <p:spPr>
          <a:xfrm>
            <a:off x="6345269" y="2213924"/>
            <a:ext cx="5591175" cy="3848100"/>
          </a:xfrm>
          <a:prstGeom prst="rect">
            <a:avLst/>
          </a:prstGeom>
        </p:spPr>
      </p:pic>
    </p:spTree>
    <p:extLst>
      <p:ext uri="{BB962C8B-B14F-4D97-AF65-F5344CB8AC3E}">
        <p14:creationId xmlns:p14="http://schemas.microsoft.com/office/powerpoint/2010/main" val="14852382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39718</TotalTime>
  <Words>332</Words>
  <Application>Microsoft Office PowerPoint</Application>
  <PresentationFormat>Widescreen</PresentationFormat>
  <Paragraphs>16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Contact Information  - U9s</vt:lpstr>
      <vt:lpstr>PowerPoint Presentation</vt:lpstr>
      <vt:lpstr>PowerPoint Presentation</vt:lpstr>
      <vt:lpstr>Contact Information  - U7s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9s Games schedule, Autumn 2019</dc:title>
  <dc:creator>Michael Mc Bride</dc:creator>
  <cp:lastModifiedBy>Michael McBride</cp:lastModifiedBy>
  <cp:revision>43</cp:revision>
  <dcterms:created xsi:type="dcterms:W3CDTF">2019-08-12T15:34:04Z</dcterms:created>
  <dcterms:modified xsi:type="dcterms:W3CDTF">2022-03-24T12:10:01Z</dcterms:modified>
</cp:coreProperties>
</file>